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60" r:id="rId5"/>
    <p:sldId id="261" r:id="rId6"/>
    <p:sldId id="262" r:id="rId7"/>
    <p:sldId id="263" r:id="rId8"/>
    <p:sldId id="281" r:id="rId9"/>
    <p:sldId id="28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ПОЛОВЫЕ КЛЕТКИ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СПЕРМАТОГЕНЕЗ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ОВОГЕНЕЗ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78579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СПЕРМАТОГЕНЕЗА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D:\REZERV\RS\spermatogenesis_med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857233"/>
            <a:ext cx="9154523" cy="600076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643446"/>
            <a:ext cx="200023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Сперматогония</a:t>
            </a:r>
            <a:endParaRPr lang="ru-RU" b="1" dirty="0" smtClean="0">
              <a:solidFill>
                <a:schemeClr val="bg1"/>
              </a:solidFill>
            </a:endParaRPr>
          </a:p>
          <a:p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14546" y="4714884"/>
            <a:ext cx="192882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Сперматоцит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1-порядка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00496" y="5643578"/>
            <a:ext cx="192882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Сперматоцит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2-порядка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6446" y="6286520"/>
            <a:ext cx="157163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Сперматиды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15206" y="6286520"/>
            <a:ext cx="192879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Сперматозоиды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0166" y="2643182"/>
            <a:ext cx="121444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Деление митозом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7554" y="2071678"/>
            <a:ext cx="107157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14942" y="1071546"/>
            <a:ext cx="128588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929454" y="928670"/>
            <a:ext cx="135732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REZERV\RS\ovogenesis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1094" y="692696"/>
            <a:ext cx="9185093" cy="6165304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785794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ОВОГЕНЕЗА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36912"/>
            <a:ext cx="9144000" cy="85723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8.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СПЕРМАТОЗОИДЫ БАРАНА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МАЗОК СПЕРМЫ БАРАНА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ОКРАСКА ЭОЗИНОМ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REZERV\RS\фото\13082013_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405" t="23044" r="25140" b="169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ПРЕПАРАТ № 9. СПЕРМАТОГЕНЕЗ. СЕМЕННИК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КРЫСЫ.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Окр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Г+Э.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REZERV\RS\фото\13082013_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2915816" y="1628800"/>
            <a:ext cx="3744416" cy="352839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6516216" y="4149080"/>
            <a:ext cx="2592288" cy="86409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REZERV\RS\фото\13082013_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cxnSp>
        <p:nvCxnSpPr>
          <p:cNvPr id="3" name="Прямая со стрелкой 2"/>
          <p:cNvCxnSpPr/>
          <p:nvPr/>
        </p:nvCxnSpPr>
        <p:spPr>
          <a:xfrm flipV="1">
            <a:off x="0" y="5805264"/>
            <a:ext cx="2123728" cy="105273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76872"/>
            <a:ext cx="9144000" cy="7143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ПРЕПАРАТ №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ООГЕНЕЗ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ЯИЧНИК МЛЕКОПИТАЮЩЕГО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ОКРАСКА КАРМИНОМ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REZERV\RS\фото\13082013_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1437" y="0"/>
            <a:ext cx="9222874" cy="6917156"/>
          </a:xfrm>
          <a:prstGeom prst="rect">
            <a:avLst/>
          </a:prstGeom>
          <a:noFill/>
        </p:spPr>
      </p:pic>
      <p:sp>
        <p:nvSpPr>
          <p:cNvPr id="2" name="Овал 1"/>
          <p:cNvSpPr/>
          <p:nvPr/>
        </p:nvSpPr>
        <p:spPr>
          <a:xfrm>
            <a:off x="2843808" y="1844824"/>
            <a:ext cx="3672408" cy="3384376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 стрелкой 3"/>
          <p:cNvCxnSpPr/>
          <p:nvPr/>
        </p:nvCxnSpPr>
        <p:spPr>
          <a:xfrm flipH="1" flipV="1">
            <a:off x="6516216" y="4149080"/>
            <a:ext cx="2627784" cy="100811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32</Words>
  <Application>Microsoft Office PowerPoint</Application>
  <PresentationFormat>Экран (4:3)</PresentationFormat>
  <Paragraphs>14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ПОЛОВЫЕ КЛЕТКИ СПЕРМАТОГЕНЕЗ  ОВОГЕНЕЗ</vt:lpstr>
      <vt:lpstr>СХЕМА СПЕРМАТОГЕНЕЗА</vt:lpstr>
      <vt:lpstr>СХЕМА ОВОГЕНЕЗА</vt:lpstr>
      <vt:lpstr>ПРЕПАРАТ № 8.  СПЕРМАТОЗОИДЫ БАРАНА МАЗОК СПЕРМЫ БАРАНА  ОКРАСКА ЭОЗИНОМ</vt:lpstr>
      <vt:lpstr>Презентация PowerPoint</vt:lpstr>
      <vt:lpstr>ПРЕПАРАТ № 9. СПЕРМАТОГЕНЕЗ. СЕМЕННИК КРЫСЫ.  Окр. Г+Э.</vt:lpstr>
      <vt:lpstr>Презентация PowerPoint</vt:lpstr>
      <vt:lpstr>ПРЕПАРАТ № 10  ООГЕНЕЗ ЯИЧНИК МЛЕКОПИТАЮЩЕГО  ОКРАСКА КАРМИНОМ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Половые клетки. Сперматогенез. Оогенез.</dc:title>
  <dc:creator>Dell</dc:creator>
  <cp:lastModifiedBy>Администратор</cp:lastModifiedBy>
  <cp:revision>19</cp:revision>
  <dcterms:created xsi:type="dcterms:W3CDTF">2013-09-18T19:45:29Z</dcterms:created>
  <dcterms:modified xsi:type="dcterms:W3CDTF">2021-09-21T20:01:18Z</dcterms:modified>
</cp:coreProperties>
</file>